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95" r:id="rId3"/>
    <p:sldId id="296" r:id="rId4"/>
    <p:sldId id="297" r:id="rId5"/>
    <p:sldId id="299" r:id="rId6"/>
    <p:sldId id="29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33CC33"/>
    <a:srgbClr val="C5242B"/>
    <a:srgbClr val="99FF99"/>
    <a:srgbClr val="00AC4F"/>
    <a:srgbClr val="5B707B"/>
    <a:srgbClr val="5C7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98F42-CD52-4FE2-AEA1-A5BD62C86BEC}" type="datetimeFigureOut">
              <a:rPr lang="it-IT" smtClean="0"/>
              <a:t>03/08/2023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4BB9-A8FB-4A2A-9E57-4B6EAE8FFA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084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E4E7-4354-44F6-9A05-3CEC232751E8}" type="datetimeFigureOut">
              <a:rPr lang="it-IT" smtClean="0"/>
              <a:t>03/08/2023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0A1D-A4D1-47C3-8EEA-88E0973E4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8663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684035"/>
            <a:ext cx="9144000" cy="39983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5C707B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Inserire Ufficio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82"/>
            <a:ext cx="12192000" cy="2800349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0" y="5988676"/>
            <a:ext cx="12192000" cy="86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423002"/>
            <a:ext cx="1224818" cy="1713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3" y="6423002"/>
            <a:ext cx="1136159" cy="168551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646567"/>
            <a:ext cx="9242425" cy="288974"/>
          </a:xfrm>
        </p:spPr>
        <p:txBody>
          <a:bodyPr>
            <a:normAutofit/>
          </a:bodyPr>
          <a:lstStyle>
            <a:lvl1pPr marL="0" indent="0" algn="r">
              <a:buNone/>
              <a:defRPr sz="1400" baseline="0"/>
            </a:lvl1pPr>
          </a:lstStyle>
          <a:p>
            <a:pPr lvl="0"/>
            <a:r>
              <a:rPr lang="it-IT" dirty="0"/>
              <a:t>Inserire Luogo e Data</a:t>
            </a:r>
          </a:p>
        </p:txBody>
      </p:sp>
      <p:sp>
        <p:nvSpPr>
          <p:cNvPr id="14" name="Titolo 13"/>
          <p:cNvSpPr>
            <a:spLocks noGrp="1"/>
          </p:cNvSpPr>
          <p:nvPr>
            <p:ph type="title"/>
          </p:nvPr>
        </p:nvSpPr>
        <p:spPr>
          <a:xfrm>
            <a:off x="1524000" y="3269674"/>
            <a:ext cx="10515600" cy="1236598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855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35D58D9-94CF-4EB2-AE0A-74B02B019C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8200" y="803697"/>
            <a:ext cx="10515600" cy="37660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C70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619220-D121-4E8E-A124-5AF02D367B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625" y="1662113"/>
            <a:ext cx="10031413" cy="341973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8B240D5-5D10-4180-A262-78835B6DA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205" y="5563657"/>
            <a:ext cx="5658139" cy="582612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Font typeface="+mj-lt"/>
              <a:buAutoNum type="arabicPeriod"/>
              <a:defRPr sz="1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114773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CC0ACF9-2CD3-4A46-8F07-8ADA5641DD38}"/>
              </a:ext>
            </a:extLst>
          </p:cNvPr>
          <p:cNvSpPr/>
          <p:nvPr userDrawn="1"/>
        </p:nvSpPr>
        <p:spPr>
          <a:xfrm>
            <a:off x="753687" y="1052946"/>
            <a:ext cx="10773295" cy="4516582"/>
          </a:xfrm>
          <a:prstGeom prst="roundRect">
            <a:avLst>
              <a:gd name="adj" fmla="val 452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35D58D9-94CF-4EB2-AE0A-74B02B019C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8200" y="1088825"/>
            <a:ext cx="10515600" cy="37660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5C70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DF53F4F-87E3-4A3F-AC50-ED4C1D6CB972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391278"/>
            <a:ext cx="10515600" cy="432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8FB7765-9C58-4AD7-B5B7-5F2E8A520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1388" y="1657350"/>
            <a:ext cx="10358437" cy="36623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8773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del docu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8200" y="236415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Contenuto del documento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7F717753-CE5C-465D-A3BE-6E33BC997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875" y="1601788"/>
            <a:ext cx="9166225" cy="34131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3FCFF63-3DC3-4C49-AA74-4E440D713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8875" y="2042970"/>
            <a:ext cx="5153025" cy="14573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49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cc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35D58D9-94CF-4EB2-AE0A-74B02B019C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8200" y="803697"/>
            <a:ext cx="10515600" cy="37660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C70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8B240D5-5D10-4180-A262-78835B6DA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205" y="5563657"/>
            <a:ext cx="5658139" cy="582612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Font typeface="+mj-lt"/>
              <a:buAutoNum type="arabicPeriod"/>
              <a:defRPr sz="1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23DA227-56B9-4DB4-9934-65C43F75C16F}"/>
              </a:ext>
            </a:extLst>
          </p:cNvPr>
          <p:cNvCxnSpPr>
            <a:cxnSpLocks/>
          </p:cNvCxnSpPr>
          <p:nvPr userDrawn="1"/>
        </p:nvCxnSpPr>
        <p:spPr>
          <a:xfrm flipV="1">
            <a:off x="925005" y="1976867"/>
            <a:ext cx="2245990" cy="127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99B51A4-BE4A-476E-AD3A-D0175056A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00366" y="1947972"/>
            <a:ext cx="3440162" cy="288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566D19FC-B536-410C-B0AF-567878F6834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72258" y="1917276"/>
            <a:ext cx="5212109" cy="306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39CC0B9-5AEA-426C-B38D-EDF1AF000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705" y="1559557"/>
            <a:ext cx="2160713" cy="373067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it-IT" dirty="0" err="1"/>
              <a:t>Xxxxxx</a:t>
            </a:r>
            <a:endParaRPr lang="it-IT" dirty="0"/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7FFCDC8-06A2-4962-AFD3-F2CFE075B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366" y="1547388"/>
            <a:ext cx="2160713" cy="373067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it-IT" dirty="0" err="1"/>
              <a:t>Xxxxxx</a:t>
            </a:r>
            <a:endParaRPr lang="it-IT" dirty="0"/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F7EE97E5-B72F-4F4D-B830-7DCFDB5BE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72258" y="1544209"/>
            <a:ext cx="2160713" cy="373067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it-IT" dirty="0" err="1"/>
              <a:t>Xxxxxx</a:t>
            </a:r>
            <a:endParaRPr lang="it-IT" dirty="0"/>
          </a:p>
        </p:txBody>
      </p:sp>
      <p:sp>
        <p:nvSpPr>
          <p:cNvPr id="6" name="Freccia a pentagono 5">
            <a:extLst>
              <a:ext uri="{FF2B5EF4-FFF2-40B4-BE49-F238E27FC236}">
                <a16:creationId xmlns:a16="http://schemas.microsoft.com/office/drawing/2014/main" id="{4F55F310-F669-44AA-8A42-A006CC5E88D1}"/>
              </a:ext>
            </a:extLst>
          </p:cNvPr>
          <p:cNvSpPr/>
          <p:nvPr userDrawn="1"/>
        </p:nvSpPr>
        <p:spPr>
          <a:xfrm>
            <a:off x="933854" y="2240844"/>
            <a:ext cx="2178413" cy="1199241"/>
          </a:xfrm>
          <a:prstGeom prst="homePlate">
            <a:avLst>
              <a:gd name="adj" fmla="val 15042"/>
            </a:avLst>
          </a:prstGeom>
          <a:solidFill>
            <a:srgbClr val="5E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4FC57061-8DBA-4AF9-8454-2A3D52180C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00413" y="2230438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925CEE6C-26E5-4BFD-B9D8-09003E2C7C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72258" y="2162022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3" name="Freccia a pentagono 22">
            <a:extLst>
              <a:ext uri="{FF2B5EF4-FFF2-40B4-BE49-F238E27FC236}">
                <a16:creationId xmlns:a16="http://schemas.microsoft.com/office/drawing/2014/main" id="{045393A7-25F5-4C39-9079-4E78D9E8A437}"/>
              </a:ext>
            </a:extLst>
          </p:cNvPr>
          <p:cNvSpPr/>
          <p:nvPr userDrawn="1"/>
        </p:nvSpPr>
        <p:spPr>
          <a:xfrm>
            <a:off x="925005" y="3800816"/>
            <a:ext cx="2178413" cy="1199241"/>
          </a:xfrm>
          <a:prstGeom prst="homePlate">
            <a:avLst>
              <a:gd name="adj" fmla="val 15042"/>
            </a:avLst>
          </a:prstGeom>
          <a:solidFill>
            <a:srgbClr val="5E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Segnaposto testo 20">
            <a:extLst>
              <a:ext uri="{FF2B5EF4-FFF2-40B4-BE49-F238E27FC236}">
                <a16:creationId xmlns:a16="http://schemas.microsoft.com/office/drawing/2014/main" id="{7D99977D-010F-4A4B-AD97-2B996A504E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413" y="3801495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5" name="Segnaposto testo 20">
            <a:extLst>
              <a:ext uri="{FF2B5EF4-FFF2-40B4-BE49-F238E27FC236}">
                <a16:creationId xmlns:a16="http://schemas.microsoft.com/office/drawing/2014/main" id="{2ED50C9F-A8A7-4899-B9A2-803DD30ED1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2258" y="3733079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D1F6205-C65D-4211-BB71-6B1354772E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0300" y="2520950"/>
            <a:ext cx="1552575" cy="4937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560A7628-9427-44A1-8CA9-82B2A00693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99" y="4041847"/>
            <a:ext cx="1552575" cy="4937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3444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SIMI PA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CC0ACF9-2CD3-4A46-8F07-8ADA5641DD38}"/>
              </a:ext>
            </a:extLst>
          </p:cNvPr>
          <p:cNvSpPr/>
          <p:nvPr userDrawn="1"/>
        </p:nvSpPr>
        <p:spPr>
          <a:xfrm>
            <a:off x="709352" y="1052946"/>
            <a:ext cx="10773295" cy="4131425"/>
          </a:xfrm>
          <a:prstGeom prst="roundRect">
            <a:avLst>
              <a:gd name="adj" fmla="val 452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Prossimi passi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4D6A8-5FC3-4674-97CC-2E77D9AB8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9638" y="1223963"/>
            <a:ext cx="3319462" cy="3556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Attività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8A00C443-06FE-4C0B-A0B6-21E71F2AF6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4038" y="1223963"/>
            <a:ext cx="3319462" cy="3556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Chi</a:t>
            </a:r>
          </a:p>
        </p:txBody>
      </p: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9207C149-1AC9-4D82-8B03-24AF1D6FA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693" y="1223963"/>
            <a:ext cx="2215947" cy="3556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Quando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7265B0D-3246-4233-9657-F3D1F62DC63C}"/>
              </a:ext>
            </a:extLst>
          </p:cNvPr>
          <p:cNvCxnSpPr/>
          <p:nvPr userDrawn="1"/>
        </p:nvCxnSpPr>
        <p:spPr>
          <a:xfrm flipV="1">
            <a:off x="838200" y="1673629"/>
            <a:ext cx="10515600" cy="38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FCEFA0AA-8915-4129-B5E8-FD5016F51A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638" y="1911350"/>
            <a:ext cx="4238625" cy="2566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9" name="Segnaposto testo 17">
            <a:extLst>
              <a:ext uri="{FF2B5EF4-FFF2-40B4-BE49-F238E27FC236}">
                <a16:creationId xmlns:a16="http://schemas.microsoft.com/office/drawing/2014/main" id="{E6249EEE-A711-45A8-8FE6-7077F518E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039" y="1911350"/>
            <a:ext cx="3319462" cy="2566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20" name="Segnaposto testo 17">
            <a:extLst>
              <a:ext uri="{FF2B5EF4-FFF2-40B4-BE49-F238E27FC236}">
                <a16:creationId xmlns:a16="http://schemas.microsoft.com/office/drawing/2014/main" id="{A7985701-7A9B-4E6B-83E0-00C7E4AA4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641" y="1900130"/>
            <a:ext cx="2192999" cy="2566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FD698E0F-49FD-4AFE-AC97-1FB05A9D40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5392391"/>
            <a:ext cx="5658139" cy="582612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Font typeface="+mj-lt"/>
              <a:buAutoNum type="arabicPeriod"/>
              <a:defRPr sz="1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12950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ga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43989" y="2896487"/>
            <a:ext cx="10515600" cy="484881"/>
          </a:xfrm>
        </p:spPr>
        <p:txBody>
          <a:bodyPr>
            <a:normAutofit/>
          </a:bodyPr>
          <a:lstStyle>
            <a:lvl1pPr algn="ctr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ALLEGATI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1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176822"/>
            <a:ext cx="10515600" cy="5492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298288"/>
            <a:ext cx="10515600" cy="4261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Bullet 1 </a:t>
            </a:r>
          </a:p>
          <a:p>
            <a:pPr lvl="1"/>
            <a:r>
              <a:rPr lang="it-IT" dirty="0"/>
              <a:t>Bullet 2</a:t>
            </a:r>
          </a:p>
          <a:p>
            <a:pPr lvl="2"/>
            <a:r>
              <a:rPr lang="it-IT" dirty="0"/>
              <a:t>Bullet 3</a:t>
            </a:r>
          </a:p>
          <a:p>
            <a:pPr lvl="3"/>
            <a:r>
              <a:rPr lang="it-IT" dirty="0"/>
              <a:t>Bullet 4</a:t>
            </a:r>
          </a:p>
          <a:p>
            <a:pPr lvl="4"/>
            <a:r>
              <a:rPr lang="it-IT" dirty="0"/>
              <a:t>Bullet 5</a:t>
            </a:r>
          </a:p>
          <a:p>
            <a:pPr lvl="2"/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376"/>
            <a:ext cx="12192000" cy="809624"/>
          </a:xfrm>
          <a:prstGeom prst="rect">
            <a:avLst/>
          </a:prstGeom>
        </p:spPr>
      </p:pic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898C91DA-86FE-49A6-A93B-31354B1D6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98D66951-2DFB-4DCE-9343-D4E8EF505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8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64" r:id="rId5"/>
    <p:sldLayoutId id="2147483666" r:id="rId6"/>
    <p:sldLayoutId id="214748366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75000"/>
          </a:schemeClr>
        </a:buClr>
        <a:buSzPct val="100000"/>
        <a:buFont typeface="Trebuchet MS" panose="020B0603020202020204" pitchFamily="34" charset="0"/>
        <a:buChar char="•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714375" indent="-24923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985838" indent="-241300" algn="l" defTabSz="914400" rtl="0" eaLnBrk="1" latinLnBrk="0" hangingPunct="1">
        <a:lnSpc>
          <a:spcPct val="90000"/>
        </a:lnSpc>
        <a:spcBef>
          <a:spcPts val="500"/>
        </a:spcBef>
        <a:buFont typeface="Trebuchet MS" panose="020B0603020202020204" pitchFamily="34" charset="0"/>
        <a:buChar char="‐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Trebuchet MS" panose="020B0603020202020204" pitchFamily="34" charset="0"/>
        <a:buChar char="∙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Allegato B: Descrizione dell’immobile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/>
              <a:t>Roma 03/08/2023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Impianto Santa Sofia</a:t>
            </a:r>
          </a:p>
        </p:txBody>
      </p:sp>
    </p:spTree>
    <p:extLst>
      <p:ext uri="{BB962C8B-B14F-4D97-AF65-F5344CB8AC3E}">
        <p14:creationId xmlns:p14="http://schemas.microsoft.com/office/powerpoint/2010/main" val="291542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Premessa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2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B7EADC-629C-0A21-9C1C-A22511CDD4DD}"/>
              </a:ext>
            </a:extLst>
          </p:cNvPr>
          <p:cNvSpPr txBox="1"/>
          <p:nvPr/>
        </p:nvSpPr>
        <p:spPr>
          <a:xfrm>
            <a:off x="838200" y="1380728"/>
            <a:ext cx="506621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L’impianto è ubicato nel Comune di Santa Sofia (FC) a circa 50 chilometri da Forlì, sull’appennino tosco-emiliano. L’impianto è composto da due corpi di fabbrica di cui uno di questi è di proprietà di ICS, uniti da un passaggio coperto che collega proprietà differenti. </a:t>
            </a:r>
          </a:p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L’</a:t>
            </a:r>
            <a:r>
              <a:rPr lang="it-IT" sz="1400" b="1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Istituto vanta sull’impianto il diritto di proprietà superficiaria fino al 14 maggio 2057</a:t>
            </a:r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Nel blocco ICS sono presenti le piscine (di cui una fisioterapica doppia) al PT ed una palestra al P1 oltre ai servizi e spogliatoi. All’interno del blocco adiacente di terzi si trovano gli ambienti della reception-accettazione, un piccolo bar, una segreteria e i servizi, oltre al centro estetico e una zona benessere con sauna, bagno turco, idromassaggio.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FA166E-F342-DECA-91A2-0C449478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608" y="1010278"/>
            <a:ext cx="3552903" cy="456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0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Foto Aerea e Viste Esterne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3</a:t>
            </a:fld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3E5D51-7668-9EBD-A225-3D9575F8C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22" t="42802" r="34174" b="9087"/>
          <a:stretch/>
        </p:blipFill>
        <p:spPr>
          <a:xfrm>
            <a:off x="838200" y="908860"/>
            <a:ext cx="4011386" cy="465827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3D514B-83DD-97DC-8A27-D8F1126E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099" y="908860"/>
            <a:ext cx="4319999" cy="235649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B406D0-B82B-0724-8182-C65E1703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100" y="3609521"/>
            <a:ext cx="4320000" cy="21600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763E9B-BB1F-383D-3118-6DA7C4724B1D}"/>
              </a:ext>
            </a:extLst>
          </p:cNvPr>
          <p:cNvSpPr txBox="1"/>
          <p:nvPr/>
        </p:nvSpPr>
        <p:spPr>
          <a:xfrm>
            <a:off x="6005099" y="5796154"/>
            <a:ext cx="1660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Esterna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B38C-D0FB-26A8-4471-37D3C068F55B}"/>
              </a:ext>
            </a:extLst>
          </p:cNvPr>
          <p:cNvSpPr txBox="1"/>
          <p:nvPr/>
        </p:nvSpPr>
        <p:spPr>
          <a:xfrm>
            <a:off x="5921642" y="3275111"/>
            <a:ext cx="1660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Esterna 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AADF3D-A283-775B-61E4-3A15F6FE47AB}"/>
              </a:ext>
            </a:extLst>
          </p:cNvPr>
          <p:cNvSpPr txBox="1"/>
          <p:nvPr/>
        </p:nvSpPr>
        <p:spPr>
          <a:xfrm>
            <a:off x="838200" y="5658358"/>
            <a:ext cx="1660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Aerea</a:t>
            </a:r>
          </a:p>
        </p:txBody>
      </p:sp>
    </p:spTree>
    <p:extLst>
      <p:ext uri="{BB962C8B-B14F-4D97-AF65-F5344CB8AC3E}">
        <p14:creationId xmlns:p14="http://schemas.microsoft.com/office/powerpoint/2010/main" val="407272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Foto Viste Interne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4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763E9B-BB1F-383D-3118-6DA7C4724B1D}"/>
              </a:ext>
            </a:extLst>
          </p:cNvPr>
          <p:cNvSpPr txBox="1"/>
          <p:nvPr/>
        </p:nvSpPr>
        <p:spPr>
          <a:xfrm>
            <a:off x="3289110" y="5736429"/>
            <a:ext cx="3821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Interna 3 – Palestra primo piano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B38C-D0FB-26A8-4471-37D3C068F55B}"/>
              </a:ext>
            </a:extLst>
          </p:cNvPr>
          <p:cNvSpPr txBox="1"/>
          <p:nvPr/>
        </p:nvSpPr>
        <p:spPr>
          <a:xfrm>
            <a:off x="6288063" y="3190269"/>
            <a:ext cx="35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Interna 2 – Piscina fisioterapica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AADF3D-A283-775B-61E4-3A15F6FE47AB}"/>
              </a:ext>
            </a:extLst>
          </p:cNvPr>
          <p:cNvSpPr txBox="1"/>
          <p:nvPr/>
        </p:nvSpPr>
        <p:spPr>
          <a:xfrm>
            <a:off x="838199" y="3208119"/>
            <a:ext cx="3281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Interna 1 – Piscina piano terra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0CE485-F4BA-A051-0EE2-AB4CF970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6836"/>
            <a:ext cx="4320104" cy="21600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3BCD1F-64BE-8607-FCCD-42D0A775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38" y="3555440"/>
            <a:ext cx="4221562" cy="21600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411E1C-CDBA-720C-789E-AF7C890C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57" y="1005149"/>
            <a:ext cx="4320104" cy="21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Planimetria di piano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5</a:t>
            </a:fld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2CA5A2-CF10-E2F2-8A7D-C489DD44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255653" y="-536987"/>
            <a:ext cx="4418281" cy="70806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306603-34A1-4D4E-4100-B1EAC5F35933}"/>
              </a:ext>
            </a:extLst>
          </p:cNvPr>
          <p:cNvSpPr txBox="1"/>
          <p:nvPr/>
        </p:nvSpPr>
        <p:spPr>
          <a:xfrm>
            <a:off x="838200" y="5507343"/>
            <a:ext cx="35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Planimetria Piano Terra</a:t>
            </a:r>
          </a:p>
        </p:txBody>
      </p:sp>
    </p:spTree>
    <p:extLst>
      <p:ext uri="{BB962C8B-B14F-4D97-AF65-F5344CB8AC3E}">
        <p14:creationId xmlns:p14="http://schemas.microsoft.com/office/powerpoint/2010/main" val="1247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Planimetrie di piano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6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763E9B-BB1F-383D-3118-6DA7C4724B1D}"/>
              </a:ext>
            </a:extLst>
          </p:cNvPr>
          <p:cNvSpPr txBox="1"/>
          <p:nvPr/>
        </p:nvSpPr>
        <p:spPr>
          <a:xfrm>
            <a:off x="6923473" y="5267644"/>
            <a:ext cx="3821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Planimetria Piano Seminterrato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B38C-D0FB-26A8-4471-37D3C068F55B}"/>
              </a:ext>
            </a:extLst>
          </p:cNvPr>
          <p:cNvSpPr txBox="1"/>
          <p:nvPr/>
        </p:nvSpPr>
        <p:spPr>
          <a:xfrm>
            <a:off x="838200" y="5267644"/>
            <a:ext cx="35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Planimetria Piano 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07D103-867C-0A6B-1852-D9B8F73F9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586318" y="78161"/>
            <a:ext cx="3704599" cy="63856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B919CB-BB68-9410-F8A5-4AFADC2FA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560"/>
          <a:stretch/>
        </p:blipFill>
        <p:spPr>
          <a:xfrm rot="16200000">
            <a:off x="7874137" y="812696"/>
            <a:ext cx="2991581" cy="48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1001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Personalizzato 1">
      <a:dk1>
        <a:srgbClr val="5C717C"/>
      </a:dk1>
      <a:lt1>
        <a:srgbClr val="FFFFFF"/>
      </a:lt1>
      <a:dk2>
        <a:srgbClr val="5C717C"/>
      </a:dk2>
      <a:lt2>
        <a:srgbClr val="E7E6E6"/>
      </a:lt2>
      <a:accent1>
        <a:srgbClr val="BFBFBF"/>
      </a:accent1>
      <a:accent2>
        <a:srgbClr val="C33232"/>
      </a:accent2>
      <a:accent3>
        <a:srgbClr val="00AB4E"/>
      </a:accent3>
      <a:accent4>
        <a:srgbClr val="C0C0C0"/>
      </a:accent4>
      <a:accent5>
        <a:srgbClr val="7F7F7F"/>
      </a:accent5>
      <a:accent6>
        <a:srgbClr val="D8D8D8"/>
      </a:accent6>
      <a:hlink>
        <a:srgbClr val="C33232"/>
      </a:hlink>
      <a:folHlink>
        <a:srgbClr val="C33232"/>
      </a:folHlink>
    </a:clrScheme>
    <a:fontScheme name="Personalizzato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_Presentazione_ICS" id="{F57609CE-DEFA-4F23-8B59-BC51D91787C7}" vid="{C19BB8A5-0BAD-4E8A-ACBE-F6FBF95B357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Modello_Presentazione_ICS</Template>
  <TotalTime>1236</TotalTime>
  <Words>197</Words>
  <Application>Microsoft Office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</vt:lpstr>
      <vt:lpstr>Master</vt:lpstr>
      <vt:lpstr>Impianto Santa Sofia</vt:lpstr>
      <vt:lpstr>Premessa</vt:lpstr>
      <vt:lpstr>Foto Aerea e Viste Esterne</vt:lpstr>
      <vt:lpstr>Foto Viste Interne</vt:lpstr>
      <vt:lpstr>Planimetria di piano </vt:lpstr>
      <vt:lpstr>Planimetrie di piano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Antonio Massucci</dc:creator>
  <cp:lastModifiedBy>Ludovica Mastropaolo</cp:lastModifiedBy>
  <cp:revision>51</cp:revision>
  <dcterms:created xsi:type="dcterms:W3CDTF">2021-09-13T12:17:59Z</dcterms:created>
  <dcterms:modified xsi:type="dcterms:W3CDTF">2023-08-03T08:56:48Z</dcterms:modified>
</cp:coreProperties>
</file>